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4" r:id="rId18"/>
    <p:sldId id="273" r:id="rId19"/>
    <p:sldId id="274" r:id="rId20"/>
    <p:sldId id="275" r:id="rId21"/>
    <p:sldId id="276" r:id="rId22"/>
    <p:sldId id="291" r:id="rId23"/>
    <p:sldId id="297" r:id="rId24"/>
    <p:sldId id="292" r:id="rId25"/>
    <p:sldId id="290" r:id="rId26"/>
    <p:sldId id="293" r:id="rId27"/>
    <p:sldId id="294" r:id="rId28"/>
    <p:sldId id="295" r:id="rId29"/>
    <p:sldId id="296" r:id="rId30"/>
    <p:sldId id="277" r:id="rId31"/>
    <p:sldId id="278" r:id="rId32"/>
    <p:sldId id="279" r:id="rId33"/>
    <p:sldId id="288" r:id="rId34"/>
    <p:sldId id="289" r:id="rId35"/>
    <p:sldId id="285" r:id="rId36"/>
    <p:sldId id="286" r:id="rId37"/>
    <p:sldId id="287" r:id="rId38"/>
    <p:sldId id="280" r:id="rId39"/>
    <p:sldId id="281" r:id="rId40"/>
    <p:sldId id="28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9" autoAdjust="0"/>
  </p:normalViewPr>
  <p:slideViewPr>
    <p:cSldViewPr>
      <p:cViewPr>
        <p:scale>
          <a:sx n="107" d="100"/>
          <a:sy n="107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2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3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6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6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6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8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7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0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4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68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582C9-6019-41DD-93D1-2F452CFAB16B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1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g"/><Relationship Id="rId4" Type="http://schemas.openxmlformats.org/officeDocument/2006/relationships/image" Target="../media/image2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Menes (aka </a:t>
            </a:r>
            <a:r>
              <a:rPr lang="en-US" dirty="0" err="1" smtClean="0"/>
              <a:t>Narmer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First to unite Upper &amp; Lower Egypt</a:t>
            </a:r>
            <a:br>
              <a:rPr lang="en-US" dirty="0" smtClean="0"/>
            </a:br>
            <a:r>
              <a:rPr lang="en-US" dirty="0" smtClean="0"/>
              <a:t>Established capital city of Memphis between them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666999"/>
            <a:ext cx="2338387" cy="349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 fighting Hyksos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85" y="1371600"/>
            <a:ext cx="6611815" cy="373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Ahmose</a:t>
            </a:r>
            <a:r>
              <a:rPr lang="en-US" dirty="0" smtClean="0"/>
              <a:t> I battle ax with bronze blade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83" y="2133599"/>
            <a:ext cx="6147817" cy="295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28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81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 mummy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130" y="1636058"/>
            <a:ext cx="3531870" cy="41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Thutmose III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640" y="1089279"/>
            <a:ext cx="3464960" cy="462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Thutmose III mummy – Did he get the last laugh on his step-mom Hatshepsut?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22755"/>
            <a:ext cx="3124200" cy="363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 – first a regent; then the only female pharaoh!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56" y="1446870"/>
            <a:ext cx="2900744" cy="419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7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Hatshepsut’s temple – Who really scratched off her name?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566418"/>
            <a:ext cx="5303874" cy="394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Hatshepsut’s mummy – identified by DNA from a missing tooth found separately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286000"/>
            <a:ext cx="5707070" cy="348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6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Akhenaton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80" y="1143000"/>
            <a:ext cx="2788920" cy="4648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3397" y="2967335"/>
            <a:ext cx="1497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1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Akhenaton &amp; Queen Nefertiti holding their 2 daughters under 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791462"/>
            <a:ext cx="4343400" cy="392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err="1" smtClean="0"/>
              <a:t>Djoser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80" y="1388364"/>
            <a:ext cx="8189119" cy="524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Akhenaton’s One God - 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059" y="1198756"/>
            <a:ext cx="4320541" cy="451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Tutankhamen - too young to do great deeds as a pharaoh so why so famous?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15440"/>
            <a:ext cx="3103744" cy="440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Tut’s</a:t>
            </a:r>
            <a:r>
              <a:rPr lang="en-US" dirty="0" smtClean="0"/>
              <a:t> tomb in Valley of the Kings was hidden by rubble from a tomb above it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0" y="3276600"/>
            <a:ext cx="3784600" cy="2838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00200"/>
            <a:ext cx="3886200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12" y="3428999"/>
            <a:ext cx="4382488" cy="28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Looking inside chambers of </a:t>
            </a:r>
            <a:r>
              <a:rPr lang="en-US" dirty="0" err="1" smtClean="0"/>
              <a:t>Tut’s</a:t>
            </a:r>
            <a:r>
              <a:rPr lang="en-US" dirty="0" smtClean="0"/>
              <a:t> tomb Howard Carter saw “wonderful things.”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312" y="2133600"/>
            <a:ext cx="5842511" cy="38755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33196"/>
            <a:ext cx="191452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layers of coffins &amp; a mask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1223246"/>
            <a:ext cx="4114799" cy="2438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143000"/>
            <a:ext cx="3810000" cy="25988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78" y="3741892"/>
            <a:ext cx="2911522" cy="3017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9" y="3922074"/>
            <a:ext cx="3553551" cy="25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Tut’s</a:t>
            </a:r>
            <a:r>
              <a:rPr lang="en-US" dirty="0" smtClean="0"/>
              <a:t> internal organs were well protected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09" y="1600201"/>
            <a:ext cx="3710352" cy="20573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3505200"/>
            <a:ext cx="2209799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752600"/>
            <a:ext cx="2819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Tut treasures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1800225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74" y="1219200"/>
            <a:ext cx="1876425" cy="2695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760" y="1295400"/>
            <a:ext cx="3754640" cy="27455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74" y="4057537"/>
            <a:ext cx="3781425" cy="256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41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jewelry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2031810" cy="15873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0" y="4038316"/>
            <a:ext cx="2019300" cy="2495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93594"/>
            <a:ext cx="2471351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336939"/>
            <a:ext cx="3693315" cy="4103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562" y="4495800"/>
            <a:ext cx="2562538" cy="213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thrones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28549"/>
            <a:ext cx="2871788" cy="3771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828800"/>
            <a:ext cx="2867025" cy="456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3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loved to hunt &amp; maybe fight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139698"/>
            <a:ext cx="3505200" cy="20797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90182"/>
            <a:ext cx="1885950" cy="245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36" y="3586480"/>
            <a:ext cx="3745396" cy="2871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032" y="3219450"/>
            <a:ext cx="3085105" cy="308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1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Sneferu’s</a:t>
            </a:r>
            <a:r>
              <a:rPr lang="en-US" dirty="0" smtClean="0"/>
              <a:t> Bent Pyramid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73" y="1295400"/>
            <a:ext cx="721894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95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Ramses II – more monuments than any other pharaoh (supposedly because he put his name on other pharaohs’ monuments too)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704" y="2209800"/>
            <a:ext cx="3024496" cy="453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1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Ramses II mummy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522" y="1447800"/>
            <a:ext cx="584695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6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Ramses II’s Abu Simbel-</a:t>
            </a:r>
            <a:br>
              <a:rPr lang="en-US" dirty="0" smtClean="0"/>
            </a:br>
            <a:r>
              <a:rPr lang="en-US" dirty="0" smtClean="0"/>
              <a:t>Statues were larger than life to reinforce pharaoh’s status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188" y="1783608"/>
            <a:ext cx="5177612" cy="385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Abu Simbel in pieces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84" y="1182077"/>
            <a:ext cx="3595116" cy="460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4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 Simbel in danger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93" y="1752600"/>
            <a:ext cx="6566703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Abu Simbel inside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48" y="1371600"/>
            <a:ext cx="564418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Abu Simbel – sunlight reaches the gods in the back only twice a year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665224"/>
            <a:ext cx="5219700" cy="389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 Simbel reassembled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112788"/>
            <a:ext cx="3581400" cy="473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Cleopatra VII</a:t>
            </a:r>
            <a:br>
              <a:rPr lang="en-US" dirty="0" smtClean="0"/>
            </a:br>
            <a:r>
              <a:rPr lang="en-US" dirty="0" smtClean="0"/>
              <a:t>In the movies              In reality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000250"/>
            <a:ext cx="2438399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828800"/>
            <a:ext cx="3535681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Julius Caesar and Cleopatra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052637"/>
            <a:ext cx="2666999" cy="2752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000250"/>
            <a:ext cx="27432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Sneferu’s</a:t>
            </a:r>
            <a:r>
              <a:rPr lang="en-US" dirty="0" smtClean="0"/>
              <a:t> Red Pyramid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87" y="1524000"/>
            <a:ext cx="733245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 Antony and Cleopatra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1" y="1143000"/>
            <a:ext cx="3124200" cy="3228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600198"/>
            <a:ext cx="3657600" cy="510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Khufu’s ivory statue – only 3 inches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132417"/>
            <a:ext cx="3276600" cy="493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2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Khufu’s Great Pyramid had changes to try to prevent robbery – failed 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92250"/>
            <a:ext cx="7369628" cy="429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9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Khafre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597" y="1447800"/>
            <a:ext cx="4591792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Khafre’s</a:t>
            </a:r>
            <a:r>
              <a:rPr lang="en-US" dirty="0" smtClean="0"/>
              <a:t> pyramid and Sphinx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2" y="1295400"/>
            <a:ext cx="669636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2" y="1381760"/>
            <a:ext cx="4193457" cy="433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261</Words>
  <Application>Microsoft Office PowerPoint</Application>
  <PresentationFormat>On-screen Show (4:3)</PresentationFormat>
  <Paragraphs>41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Menes (aka Narmer) First to unite Upper &amp; Lower Egypt Established capital city of Memphis between them </vt:lpstr>
      <vt:lpstr>Djoser</vt:lpstr>
      <vt:lpstr>Sneferu’s Bent Pyramid</vt:lpstr>
      <vt:lpstr>Sneferu’s Red Pyramid</vt:lpstr>
      <vt:lpstr>Khufu’s ivory statue – only 3 inches</vt:lpstr>
      <vt:lpstr>Khufu’s Great Pyramid had changes to try to prevent robbery – failed !</vt:lpstr>
      <vt:lpstr>Khafre</vt:lpstr>
      <vt:lpstr>Khafre’s pyramid and Sphinx</vt:lpstr>
      <vt:lpstr>Ahmose I</vt:lpstr>
      <vt:lpstr>Ahmose I fighting Hyksos</vt:lpstr>
      <vt:lpstr>Ahmose I battle ax with bronze blade</vt:lpstr>
      <vt:lpstr>Ahmose I mummy</vt:lpstr>
      <vt:lpstr>Thutmose III</vt:lpstr>
      <vt:lpstr>Thutmose III mummy – Did he get the last laugh on his step-mom Hatshepsut?</vt:lpstr>
      <vt:lpstr>Hatshepsut – first a regent; then the only female pharaoh!</vt:lpstr>
      <vt:lpstr>Hatshepsut’s temple – Who really scratched off her name?</vt:lpstr>
      <vt:lpstr>Hatshepsut’s mummy – identified by DNA from a missing tooth found separately</vt:lpstr>
      <vt:lpstr>Akhenaton</vt:lpstr>
      <vt:lpstr>Akhenaton &amp; Queen Nefertiti holding their 2 daughters under Aton</vt:lpstr>
      <vt:lpstr>Akhenaton’s One God - Aton</vt:lpstr>
      <vt:lpstr>Tutankhamen - too young to do great deeds as a pharaoh so why so famous?</vt:lpstr>
      <vt:lpstr>Tut’s tomb in Valley of the Kings was hidden by rubble from a tomb above it</vt:lpstr>
      <vt:lpstr>Looking inside chambers of Tut’s tomb Howard Carter saw “wonderful things.”</vt:lpstr>
      <vt:lpstr>Three layers of coffins &amp; a mask</vt:lpstr>
      <vt:lpstr>Tut’s internal organs were well protected</vt:lpstr>
      <vt:lpstr>More Tut treasures</vt:lpstr>
      <vt:lpstr>Tut jewelry</vt:lpstr>
      <vt:lpstr>Tut thrones</vt:lpstr>
      <vt:lpstr>Tut loved to hunt &amp; maybe fight</vt:lpstr>
      <vt:lpstr>Ramses II – more monuments than any other pharaoh (supposedly because he put his name on other pharaohs’ monuments too)</vt:lpstr>
      <vt:lpstr>Ramses II mummy</vt:lpstr>
      <vt:lpstr>Ramses II’s Abu Simbel- Statues were larger than life to reinforce pharaoh’s status</vt:lpstr>
      <vt:lpstr>Abu Simbel in pieces</vt:lpstr>
      <vt:lpstr>Abu Simbel in danger</vt:lpstr>
      <vt:lpstr>Abu Simbel inside</vt:lpstr>
      <vt:lpstr>Abu Simbel – sunlight reaches the gods in the back only twice a year</vt:lpstr>
      <vt:lpstr>Abu Simbel reassembled</vt:lpstr>
      <vt:lpstr>Cleopatra VII In the movies              In reality</vt:lpstr>
      <vt:lpstr>Julius Caesar and Cleopatra</vt:lpstr>
      <vt:lpstr>Marc Antony and Cleopatra</vt:lpstr>
    </vt:vector>
  </TitlesOfParts>
  <Company>Chambersburg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Djoser</dc:title>
  <dc:creator>Sue Pilgrim</dc:creator>
  <cp:lastModifiedBy>Kelly Musser</cp:lastModifiedBy>
  <cp:revision>21</cp:revision>
  <dcterms:created xsi:type="dcterms:W3CDTF">2011-12-13T20:06:44Z</dcterms:created>
  <dcterms:modified xsi:type="dcterms:W3CDTF">2012-06-14T14:52:58Z</dcterms:modified>
</cp:coreProperties>
</file>